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71" r:id="rId5"/>
  </p:sldIdLst>
  <p:sldSz cx="20104100" cy="11309350"/>
  <p:notesSz cx="20104100" cy="11309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01F"/>
    <a:srgbClr val="000000"/>
    <a:srgbClr val="0C1E2A"/>
    <a:srgbClr val="008189"/>
    <a:srgbClr val="29979D"/>
    <a:srgbClr val="28959C"/>
    <a:srgbClr val="0080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6454FD-5C39-4F52-B3E9-935DBF6CCA94}" v="2" dt="2023-06-07T21:24:59.84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75" autoAdjust="0"/>
    <p:restoredTop sz="86463"/>
  </p:normalViewPr>
  <p:slideViewPr>
    <p:cSldViewPr>
      <p:cViewPr varScale="1">
        <p:scale>
          <a:sx n="58" d="100"/>
          <a:sy n="58" d="100"/>
        </p:scale>
        <p:origin x="1500" y="4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658"/>
    </p:cViewPr>
  </p:sorterViewPr>
  <p:notesViewPr>
    <p:cSldViewPr>
      <p:cViewPr varScale="1">
        <p:scale>
          <a:sx n="68" d="100"/>
          <a:sy n="68" d="100"/>
        </p:scale>
        <p:origin x="14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ffany Crombie" userId="4a36399e-148e-4639-ae03-b2bc90c0b74a" providerId="ADAL" clId="{D76454FD-5C39-4F52-B3E9-935DBF6CCA94}"/>
    <pc:docChg chg="modSld">
      <pc:chgData name="Tiffany Crombie" userId="4a36399e-148e-4639-ae03-b2bc90c0b74a" providerId="ADAL" clId="{D76454FD-5C39-4F52-B3E9-935DBF6CCA94}" dt="2023-06-07T21:27:11.742" v="26" actId="255"/>
      <pc:docMkLst>
        <pc:docMk/>
      </pc:docMkLst>
      <pc:sldChg chg="modSp mod">
        <pc:chgData name="Tiffany Crombie" userId="4a36399e-148e-4639-ae03-b2bc90c0b74a" providerId="ADAL" clId="{D76454FD-5C39-4F52-B3E9-935DBF6CCA94}" dt="2023-06-07T21:27:11.742" v="26" actId="255"/>
        <pc:sldMkLst>
          <pc:docMk/>
          <pc:sldMk cId="1670466422" sldId="271"/>
        </pc:sldMkLst>
        <pc:spChg chg="mod">
          <ac:chgData name="Tiffany Crombie" userId="4a36399e-148e-4639-ae03-b2bc90c0b74a" providerId="ADAL" clId="{D76454FD-5C39-4F52-B3E9-935DBF6CCA94}" dt="2023-06-07T21:25:16.616" v="10" actId="207"/>
          <ac:spMkLst>
            <pc:docMk/>
            <pc:sldMk cId="1670466422" sldId="271"/>
            <ac:spMk id="5" creationId="{547209DD-9A92-41BD-A14B-33B2808E9371}"/>
          </ac:spMkLst>
        </pc:spChg>
        <pc:spChg chg="mod">
          <ac:chgData name="Tiffany Crombie" userId="4a36399e-148e-4639-ae03-b2bc90c0b74a" providerId="ADAL" clId="{D76454FD-5C39-4F52-B3E9-935DBF6CCA94}" dt="2023-06-07T21:25:44.648" v="14" actId="207"/>
          <ac:spMkLst>
            <pc:docMk/>
            <pc:sldMk cId="1670466422" sldId="271"/>
            <ac:spMk id="12" creationId="{33AF69ED-E3A5-4857-A83B-4D5CB43AA121}"/>
          </ac:spMkLst>
        </pc:spChg>
        <pc:spChg chg="mod">
          <ac:chgData name="Tiffany Crombie" userId="4a36399e-148e-4639-ae03-b2bc90c0b74a" providerId="ADAL" clId="{D76454FD-5C39-4F52-B3E9-935DBF6CCA94}" dt="2023-06-07T21:27:11.742" v="26" actId="255"/>
          <ac:spMkLst>
            <pc:docMk/>
            <pc:sldMk cId="1670466422" sldId="271"/>
            <ac:spMk id="13" creationId="{81050095-2E34-4749-918A-3C473FF2D0B9}"/>
          </ac:spMkLst>
        </pc:spChg>
        <pc:picChg chg="mod">
          <ac:chgData name="Tiffany Crombie" userId="4a36399e-148e-4639-ae03-b2bc90c0b74a" providerId="ADAL" clId="{D76454FD-5C39-4F52-B3E9-935DBF6CCA94}" dt="2023-06-07T21:23:06.342" v="2" actId="14826"/>
          <ac:picMkLst>
            <pc:docMk/>
            <pc:sldMk cId="1670466422" sldId="271"/>
            <ac:picMk id="8" creationId="{0AC3BF77-325E-4E8D-B5AD-5A55B79A18D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BF5038-78C7-9B48-AAEF-560610AD94A0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4B12C-6AD0-264D-B564-C3B63BBB8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259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54B12C-6AD0-264D-B564-C3B63BBB87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47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81E2A9C-B293-4555-AF8D-B77E6F91D8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996"/>
          <a:stretch/>
        </p:blipFill>
        <p:spPr>
          <a:xfrm>
            <a:off x="0" y="10175934"/>
            <a:ext cx="20104100" cy="1130935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88B784-1727-4EF3-A9A7-50C03FCB324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17950" y="1311275"/>
            <a:ext cx="12268200" cy="1689260"/>
          </a:xfrm>
          <a:prstGeom prst="rect">
            <a:avLst/>
          </a:prstGeom>
        </p:spPr>
        <p:txBody>
          <a:bodyPr/>
          <a:lstStyle>
            <a:lvl1pPr algn="ctr">
              <a:defRPr sz="8000">
                <a:latin typeface="Mabry Pro" panose="020D0503040002040303" pitchFamily="34" charset="0"/>
              </a:defRPr>
            </a:lvl1pPr>
          </a:lstStyle>
          <a:p>
            <a:pPr lvl="0"/>
            <a:r>
              <a:rPr lang="en-US" dirty="0"/>
              <a:t>Your heading goes here. </a:t>
            </a:r>
            <a:endParaRPr lang="en-NZ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5B55B673-95C8-46E5-A073-C1C0BDF996C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17750" y="3444875"/>
            <a:ext cx="15468600" cy="51816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Mabry Pro" panose="020D0503040002040303" pitchFamily="34" charset="0"/>
              </a:defRPr>
            </a:lvl1pPr>
          </a:lstStyle>
          <a:p>
            <a:pPr marL="469900" indent="-457200"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Quis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es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experi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voluptius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sit,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iur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aut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 err="1">
                <a:solidFill>
                  <a:srgbClr val="0C1E2A"/>
                </a:solidFill>
                <a:latin typeface="Mabry Pro"/>
                <a:cs typeface="Mabry Pro"/>
              </a:rPr>
              <a:t>eost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, </a:t>
            </a:r>
            <a:r>
              <a:rPr lang="en-NZ" sz="3600" spc="-484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et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et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entia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 err="1">
                <a:solidFill>
                  <a:srgbClr val="0C1E2A"/>
                </a:solidFill>
                <a:latin typeface="Mabry Pro"/>
                <a:cs typeface="Mabry Pro"/>
              </a:rPr>
              <a:t>soluptur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alit </a:t>
            </a:r>
            <a:r>
              <a:rPr lang="en-NZ" sz="3600" spc="-10" dirty="0" err="1">
                <a:solidFill>
                  <a:srgbClr val="0C1E2A"/>
                </a:solidFill>
                <a:latin typeface="Mabry Pro"/>
                <a:cs typeface="Mabry Pro"/>
              </a:rPr>
              <a:t>everro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dolo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blaccae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.</a:t>
            </a:r>
          </a:p>
          <a:p>
            <a:pPr marL="469900" indent="-457200"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en-NZ" sz="3600" spc="5" dirty="0">
              <a:solidFill>
                <a:srgbClr val="0C1E2A"/>
              </a:solidFill>
              <a:latin typeface="Mabry Pro"/>
              <a:cs typeface="Mabry Pro"/>
            </a:endParaRPr>
          </a:p>
          <a:p>
            <a:pPr marL="469900" indent="-457200"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Et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molorer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umeniminimi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, cum </a:t>
            </a:r>
            <a:r>
              <a:rPr lang="en-NZ" sz="3600" spc="1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10" dirty="0" err="1">
                <a:solidFill>
                  <a:srgbClr val="0C1E2A"/>
                </a:solidFill>
                <a:latin typeface="Mabry Pro"/>
                <a:cs typeface="Mabry Pro"/>
              </a:rPr>
              <a:t>harioriate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.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Incil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35" dirty="0" err="1">
                <a:solidFill>
                  <a:srgbClr val="0C1E2A"/>
                </a:solidFill>
                <a:latin typeface="Mabry Pro"/>
                <a:cs typeface="Mabry Pro"/>
              </a:rPr>
              <a:t>etur</a:t>
            </a:r>
            <a:r>
              <a:rPr lang="en-NZ" sz="3600" spc="35" dirty="0">
                <a:solidFill>
                  <a:srgbClr val="0C1E2A"/>
                </a:solidFill>
                <a:latin typeface="Mabry Pro"/>
                <a:cs typeface="Mabry Pro"/>
              </a:rPr>
              <a:t>?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Quis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es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experi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voluptius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sit.</a:t>
            </a:r>
          </a:p>
          <a:p>
            <a:pPr marL="469900" indent="-457200"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en-NZ" sz="3600" dirty="0">
              <a:solidFill>
                <a:srgbClr val="0C1E2A"/>
              </a:solidFill>
              <a:latin typeface="Mabry Pro"/>
              <a:cs typeface="Mabry Pro"/>
            </a:endParaRPr>
          </a:p>
          <a:p>
            <a:pPr marL="469900" indent="-457200"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Iur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aut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 err="1">
                <a:solidFill>
                  <a:srgbClr val="0C1E2A"/>
                </a:solidFill>
                <a:latin typeface="Mabry Pro"/>
                <a:cs typeface="Mabry Pro"/>
              </a:rPr>
              <a:t>eost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, </a:t>
            </a:r>
            <a:r>
              <a:rPr lang="en-NZ" sz="3600" spc="-484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et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et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entia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 err="1">
                <a:solidFill>
                  <a:srgbClr val="0C1E2A"/>
                </a:solidFill>
                <a:latin typeface="Mabry Pro"/>
                <a:cs typeface="Mabry Pro"/>
              </a:rPr>
              <a:t>soluptur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alit </a:t>
            </a:r>
            <a:r>
              <a:rPr lang="en-NZ" sz="3600" spc="-10" dirty="0" err="1">
                <a:solidFill>
                  <a:srgbClr val="0C1E2A"/>
                </a:solidFill>
                <a:latin typeface="Mabry Pro"/>
                <a:cs typeface="Mabry Pro"/>
              </a:rPr>
              <a:t>everro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dolo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blaccae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que </a:t>
            </a:r>
            <a:r>
              <a:rPr lang="en-NZ" sz="3600" spc="1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nonsed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millibus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,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odi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in et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ut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eum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fugit.</a:t>
            </a:r>
            <a:endParaRPr lang="en-NZ" sz="3600" dirty="0">
              <a:solidFill>
                <a:srgbClr val="0C1E2A"/>
              </a:solidFill>
              <a:latin typeface="Mabry Pro"/>
              <a:cs typeface="Mabry Pro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NZ" sz="2800" dirty="0">
              <a:solidFill>
                <a:srgbClr val="0C1E2A"/>
              </a:solidFill>
              <a:latin typeface="Mabry Pro"/>
              <a:cs typeface="Mabry Pro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suC9Elj6PKA" TargetMode="External"/><Relationship Id="rId7" Type="http://schemas.openxmlformats.org/officeDocument/2006/relationships/image" Target="../media/image4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s://www.youtube.com/watch?v=izJrK3aXToU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5BC02A-1973-4FCF-A09E-AD6DE0CC8606}"/>
              </a:ext>
            </a:extLst>
          </p:cNvPr>
          <p:cNvSpPr/>
          <p:nvPr/>
        </p:nvSpPr>
        <p:spPr>
          <a:xfrm>
            <a:off x="10050818" y="0"/>
            <a:ext cx="10053282" cy="11308715"/>
          </a:xfrm>
          <a:prstGeom prst="rect">
            <a:avLst/>
          </a:prstGeom>
          <a:solidFill>
            <a:srgbClr val="0C1E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547209DD-9A92-41BD-A14B-33B2808E9371}"/>
              </a:ext>
            </a:extLst>
          </p:cNvPr>
          <p:cNvSpPr/>
          <p:nvPr/>
        </p:nvSpPr>
        <p:spPr>
          <a:xfrm>
            <a:off x="0" y="0"/>
            <a:ext cx="10050817" cy="11309349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>
            <a:hlinkClick r:id="rId3"/>
            <a:extLst>
              <a:ext uri="{FF2B5EF4-FFF2-40B4-BE49-F238E27FC236}">
                <a16:creationId xmlns:a16="http://schemas.microsoft.com/office/drawing/2014/main" id="{0AC3BF77-325E-4E8D-B5AD-5A55B79A18D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139743" y="3396145"/>
            <a:ext cx="6218668" cy="4107534"/>
          </a:xfrm>
          <a:prstGeom prst="rect">
            <a:avLst/>
          </a:prstGeom>
        </p:spPr>
      </p:pic>
      <p:sp>
        <p:nvSpPr>
          <p:cNvPr id="12" name="object 5">
            <a:extLst>
              <a:ext uri="{FF2B5EF4-FFF2-40B4-BE49-F238E27FC236}">
                <a16:creationId xmlns:a16="http://schemas.microsoft.com/office/drawing/2014/main" id="{33AF69ED-E3A5-4857-A83B-4D5CB43AA121}"/>
              </a:ext>
            </a:extLst>
          </p:cNvPr>
          <p:cNvSpPr txBox="1">
            <a:spLocks/>
          </p:cNvSpPr>
          <p:nvPr/>
        </p:nvSpPr>
        <p:spPr>
          <a:xfrm>
            <a:off x="1218676" y="2172564"/>
            <a:ext cx="7766574" cy="676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850" b="1" i="0">
                <a:solidFill>
                  <a:srgbClr val="FFEEBD"/>
                </a:solidFill>
                <a:latin typeface="Mabry Pro"/>
                <a:ea typeface="+mj-ea"/>
                <a:cs typeface="Mabry Pro"/>
              </a:defRPr>
            </a:lvl1pPr>
          </a:lstStyle>
          <a:p>
            <a:pPr>
              <a:lnSpc>
                <a:spcPct val="80000"/>
              </a:lnSpc>
            </a:pPr>
            <a:r>
              <a:rPr lang="en-US" sz="5400" b="0" kern="0" spc="-5" dirty="0">
                <a:solidFill>
                  <a:srgbClr val="F5801F"/>
                </a:solidFill>
              </a:rPr>
              <a:t>Fidelity Life in the 90’s.</a:t>
            </a:r>
            <a:endParaRPr lang="en-NZ" sz="5400" b="0" kern="0" spc="-5" dirty="0">
              <a:solidFill>
                <a:srgbClr val="F5801F"/>
              </a:solidFill>
            </a:endParaRPr>
          </a:p>
        </p:txBody>
      </p:sp>
      <p:sp>
        <p:nvSpPr>
          <p:cNvPr id="13" name="object 6">
            <a:extLst>
              <a:ext uri="{FF2B5EF4-FFF2-40B4-BE49-F238E27FC236}">
                <a16:creationId xmlns:a16="http://schemas.microsoft.com/office/drawing/2014/main" id="{81050095-2E34-4749-918A-3C473FF2D0B9}"/>
              </a:ext>
            </a:extLst>
          </p:cNvPr>
          <p:cNvSpPr txBox="1"/>
          <p:nvPr/>
        </p:nvSpPr>
        <p:spPr>
          <a:xfrm>
            <a:off x="1511300" y="3902075"/>
            <a:ext cx="6663055" cy="5370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Mabry Pro" panose="020D050304000204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Fidelity Life turned 50 this year!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Mabry Pro" panose="020D050304000204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Their latest highlights reel spotlights the introduction of the internet, the launch of Critical care</a:t>
            </a:r>
            <a:r>
              <a:rPr lang="en-NZ" sz="2800" dirty="0">
                <a:effectLst/>
                <a:latin typeface="Mabry Pro" panose="020D050304000204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sz="2800" dirty="0">
                <a:effectLst/>
                <a:latin typeface="Mabry Pro" panose="020D050304000204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the company’s first million-dollar annual profit.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Mabry Pro" panose="020D050304000204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was also the decade that Fidelity Life moved from Ponsonby Road to their new office in Carlton Gore Road, Newmarket.</a:t>
            </a:r>
            <a:endParaRPr lang="en-NZ" sz="2800" dirty="0">
              <a:effectLst/>
              <a:latin typeface="Mabry Pro" panose="020D050304000204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r>
              <a:rPr lang="en-NZ" sz="2800" dirty="0">
                <a:solidFill>
                  <a:schemeClr val="bg1"/>
                </a:solidFill>
                <a:effectLst/>
                <a:latin typeface="Mabry Pro" panose="020D050304000204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800" dirty="0">
              <a:solidFill>
                <a:schemeClr val="bg1"/>
              </a:solidFill>
              <a:latin typeface="Mabry Pro" panose="020D0503040002040303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Mabry Pro" panose="020D0503040002040303" pitchFamily="34" charset="0"/>
                <a:hlinkClick r:id="rId5"/>
              </a:rPr>
              <a:t>Watch the video</a:t>
            </a:r>
            <a:r>
              <a:rPr lang="en-US" sz="2800" dirty="0">
                <a:solidFill>
                  <a:schemeClr val="bg1"/>
                </a:solidFill>
                <a:latin typeface="Mabry Pro" panose="020D0503040002040303" pitchFamily="34" charset="0"/>
                <a:hlinkClick r:id="rId3"/>
              </a:rPr>
              <a:t>.</a:t>
            </a:r>
            <a:endParaRPr lang="en-US" sz="2800" dirty="0">
              <a:solidFill>
                <a:schemeClr val="bg1"/>
              </a:solidFill>
              <a:latin typeface="Mabry Pro" panose="020D0503040002040303" pitchFamily="34" charset="0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NZ" sz="2500" dirty="0">
              <a:solidFill>
                <a:schemeClr val="bg1"/>
              </a:solidFill>
              <a:latin typeface="Mabry Pro"/>
              <a:cs typeface="Mabry Pro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95725139-7F80-BE36-F6C7-4DFB8CAA55A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6879004" y="8450368"/>
            <a:ext cx="3225096" cy="3225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466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28c8fc4-08a9-40dd-bbbe-003357b2b85d" xsi:nil="true"/>
    <lcf76f155ced4ddcb4097134ff3c332f xmlns="1174adc1-a443-45da-9104-c1a08830912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9A8E7CB7E4404AB9FE1B1317F64200" ma:contentTypeVersion="9" ma:contentTypeDescription="Create a new document." ma:contentTypeScope="" ma:versionID="8fb626b417ac53ebb0934b1b45e82951">
  <xsd:schema xmlns:xsd="http://www.w3.org/2001/XMLSchema" xmlns:xs="http://www.w3.org/2001/XMLSchema" xmlns:p="http://schemas.microsoft.com/office/2006/metadata/properties" xmlns:ns2="1174adc1-a443-45da-9104-c1a08830912a" xmlns:ns3="c28c8fc4-08a9-40dd-bbbe-003357b2b85d" targetNamespace="http://schemas.microsoft.com/office/2006/metadata/properties" ma:root="true" ma:fieldsID="6e8381eff01d00bb9de9b0b65c2cb3cb" ns2:_="" ns3:_="">
    <xsd:import namespace="1174adc1-a443-45da-9104-c1a08830912a"/>
    <xsd:import namespace="c28c8fc4-08a9-40dd-bbbe-003357b2b8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4adc1-a443-45da-9104-c1a0883091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29e4932-8d24-40ee-b174-236e4b1957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8c8fc4-08a9-40dd-bbbe-003357b2b85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a0a74c86-6070-40ed-b244-4ec6c0fa8b56}" ma:internalName="TaxCatchAll" ma:showField="CatchAllData" ma:web="c28c8fc4-08a9-40dd-bbbe-003357b2b8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F0972B-C5A2-43AE-B4BA-1514631FF7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C3C574-4436-433A-B495-F2B58BE0F267}">
  <ds:schemaRefs>
    <ds:schemaRef ds:uri="http://purl.org/dc/terms/"/>
    <ds:schemaRef ds:uri="http://schemas.openxmlformats.org/package/2006/metadata/core-properties"/>
    <ds:schemaRef ds:uri="http://schemas.microsoft.com/office/2006/metadata/properties"/>
    <ds:schemaRef ds:uri="c28c8fc4-08a9-40dd-bbbe-003357b2b85d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ef530377-dd9c-42ce-933a-6370aa167177"/>
    <ds:schemaRef ds:uri="http://purl.org/dc/elements/1.1/"/>
    <ds:schemaRef ds:uri="1174adc1-a443-45da-9104-c1a08830912a"/>
  </ds:schemaRefs>
</ds:datastoreItem>
</file>

<file path=customXml/itemProps3.xml><?xml version="1.0" encoding="utf-8"?>
<ds:datastoreItem xmlns:ds="http://schemas.openxmlformats.org/officeDocument/2006/customXml" ds:itemID="{7492268C-4BCA-4A00-858E-EC93E4673A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74adc1-a443-45da-9104-c1a08830912a"/>
    <ds:schemaRef ds:uri="c28c8fc4-08a9-40dd-bbbe-003357b2b8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563</TotalTime>
  <Words>66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Mabry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 Herd</dc:creator>
  <cp:lastModifiedBy>Tiffany Crombie</cp:lastModifiedBy>
  <cp:revision>34</cp:revision>
  <dcterms:created xsi:type="dcterms:W3CDTF">2021-11-29T22:12:00Z</dcterms:created>
  <dcterms:modified xsi:type="dcterms:W3CDTF">2023-06-07T21:27:16Z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2021-11-30T00:00:00Z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2021-11-29T00:00:00Z</vt:filetime>
  </property>
  <property fmtid="{D5CDD505-2E9C-101B-9397-08002B2CF9AE}" pid="5" name="ContentTypeId">
    <vt:lpwstr>0x010100679A8E7CB7E4404AB9FE1B1317F64200</vt:lpwstr>
  </property>
  <property fmtid="{D5CDD505-2E9C-101B-9397-08002B2CF9AE}" pid="6" name="MSIP_Label_c5527f93-5752-403e-80d1-f2a7f7fe2faa_Enabled">
    <vt:lpwstr>true</vt:lpwstr>
  </property>
  <property fmtid="{D5CDD505-2E9C-101B-9397-08002B2CF9AE}" pid="7" name="MSIP_Label_c5527f93-5752-403e-80d1-f2a7f7fe2faa_SetDate">
    <vt:lpwstr>2022-06-23T05:04:11Z</vt:lpwstr>
  </property>
  <property fmtid="{D5CDD505-2E9C-101B-9397-08002B2CF9AE}" pid="8" name="MSIP_Label_c5527f93-5752-403e-80d1-f2a7f7fe2faa_Method">
    <vt:lpwstr>Standard</vt:lpwstr>
  </property>
  <property fmtid="{D5CDD505-2E9C-101B-9397-08002B2CF9AE}" pid="9" name="MSIP_Label_c5527f93-5752-403e-80d1-f2a7f7fe2faa_Name">
    <vt:lpwstr>c5527f93-5752-403e-80d1-f2a7f7fe2faa</vt:lpwstr>
  </property>
  <property fmtid="{D5CDD505-2E9C-101B-9397-08002B2CF9AE}" pid="10" name="MSIP_Label_c5527f93-5752-403e-80d1-f2a7f7fe2faa_SiteId">
    <vt:lpwstr>9034c6bc-4c08-4727-b3e7-ec2b28440742</vt:lpwstr>
  </property>
  <property fmtid="{D5CDD505-2E9C-101B-9397-08002B2CF9AE}" pid="11" name="MSIP_Label_c5527f93-5752-403e-80d1-f2a7f7fe2faa_ActionId">
    <vt:lpwstr>1f65a13f-25cf-4822-b041-000a97f501ba</vt:lpwstr>
  </property>
  <property fmtid="{D5CDD505-2E9C-101B-9397-08002B2CF9AE}" pid="12" name="MSIP_Label_c5527f93-5752-403e-80d1-f2a7f7fe2faa_ContentBits">
    <vt:lpwstr>0</vt:lpwstr>
  </property>
  <property fmtid="{D5CDD505-2E9C-101B-9397-08002B2CF9AE}" pid="13" name="MediaServiceImageTags">
    <vt:lpwstr/>
  </property>
</Properties>
</file>